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64" r:id="rId2"/>
    <p:sldId id="321" r:id="rId3"/>
    <p:sldId id="266" r:id="rId4"/>
    <p:sldId id="302" r:id="rId5"/>
    <p:sldId id="271" r:id="rId6"/>
    <p:sldId id="275" r:id="rId7"/>
    <p:sldId id="317" r:id="rId8"/>
    <p:sldId id="319" r:id="rId9"/>
    <p:sldId id="304" r:id="rId10"/>
    <p:sldId id="314" r:id="rId11"/>
    <p:sldId id="292" r:id="rId12"/>
    <p:sldId id="330" r:id="rId13"/>
    <p:sldId id="331" r:id="rId14"/>
    <p:sldId id="332" r:id="rId15"/>
    <p:sldId id="333" r:id="rId16"/>
    <p:sldId id="290" r:id="rId17"/>
    <p:sldId id="307" r:id="rId18"/>
    <p:sldId id="282" r:id="rId19"/>
    <p:sldId id="324" r:id="rId20"/>
    <p:sldId id="326" r:id="rId21"/>
    <p:sldId id="328" r:id="rId22"/>
    <p:sldId id="348" r:id="rId23"/>
    <p:sldId id="335" r:id="rId24"/>
    <p:sldId id="336" r:id="rId25"/>
    <p:sldId id="337" r:id="rId26"/>
    <p:sldId id="338" r:id="rId27"/>
    <p:sldId id="352" r:id="rId28"/>
    <p:sldId id="342" r:id="rId29"/>
    <p:sldId id="353" r:id="rId30"/>
    <p:sldId id="354" r:id="rId31"/>
    <p:sldId id="349" r:id="rId32"/>
    <p:sldId id="350" r:id="rId33"/>
    <p:sldId id="355" r:id="rId34"/>
    <p:sldId id="356" r:id="rId35"/>
    <p:sldId id="359" r:id="rId36"/>
    <p:sldId id="357" r:id="rId37"/>
    <p:sldId id="358" r:id="rId38"/>
    <p:sldId id="346" r:id="rId39"/>
    <p:sldId id="362" r:id="rId40"/>
    <p:sldId id="361" r:id="rId41"/>
    <p:sldId id="360" r:id="rId42"/>
    <p:sldId id="351" r:id="rId43"/>
    <p:sldId id="263" r:id="rId44"/>
    <p:sldId id="334" r:id="rId45"/>
    <p:sldId id="273" r:id="rId4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7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9700" y="3022193"/>
            <a:ext cx="1181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QUIZVERSE</a:t>
            </a:r>
          </a:p>
          <a:p>
            <a:pPr algn="ctr"/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REVOLUTIONIZING EXAMINATION EXPERIENCE</a:t>
            </a:r>
          </a:p>
          <a:p>
            <a:pPr algn="ctr"/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NO. 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20200" y="601625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BY,</a:t>
            </a:r>
          </a:p>
          <a:p>
            <a:r>
              <a:rPr lang="en-IN" dirty="0"/>
              <a:t>ADR21CS032 JELAN MATHEW JAMES</a:t>
            </a:r>
          </a:p>
          <a:p>
            <a:r>
              <a:rPr lang="en-IN" dirty="0"/>
              <a:t>ADR21CS059 SUJITH T S</a:t>
            </a:r>
          </a:p>
          <a:p>
            <a:r>
              <a:rPr lang="en-IN" dirty="0"/>
              <a:t>ADR21CS034 JOEL SIBY VARGHESE</a:t>
            </a:r>
          </a:p>
          <a:p>
            <a:r>
              <a:rPr lang="en-IN" dirty="0"/>
              <a:t>ADR21CS042 N HARIKRISHNAN</a:t>
            </a:r>
          </a:p>
          <a:p>
            <a:r>
              <a:rPr lang="en-IN" dirty="0"/>
              <a:t>ADR21CS053 SABARINATH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245" y="6141027"/>
            <a:ext cx="414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PROJECT GUIDE : Asst Prof </a:t>
            </a:r>
            <a:r>
              <a:rPr lang="en-IN" b="1" dirty="0"/>
              <a:t>SREEDEEPA H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36734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657910" y="3273641"/>
            <a:ext cx="7315200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6363" y="883227"/>
            <a:ext cx="512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– STUDEDNT USE CASE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61" y="1854895"/>
            <a:ext cx="9190516" cy="52887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04435" y="1446835"/>
            <a:ext cx="3020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25428" y="1437189"/>
            <a:ext cx="0" cy="608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4435" y="1446835"/>
            <a:ext cx="0" cy="608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04435" y="7502323"/>
            <a:ext cx="3020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Diagram-Page-1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09855"/>
            <a:ext cx="8079740" cy="7537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Diagram-Page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40" y="0"/>
            <a:ext cx="71932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Diagram-Page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" y="882015"/>
            <a:ext cx="11708130" cy="5880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Diagram-Page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25" y="1117600"/>
            <a:ext cx="8832215" cy="59944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5751195" y="1927225"/>
            <a:ext cx="1440180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400040" y="1913890"/>
            <a:ext cx="220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           student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36734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137535" y="3117850"/>
            <a:ext cx="7510145" cy="11023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6449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446" y="0"/>
            <a:ext cx="1238950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525895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919765" y="-135665"/>
            <a:ext cx="731520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AND </a:t>
            </a:r>
            <a:r>
              <a:rPr lang="en-IN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  <a:p>
            <a:pPr algn="just"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REQUIREMENTS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15" y="1605915"/>
            <a:ext cx="5742940" cy="563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OS: UBUNTU 22.04 LTS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DEVELOPMENT: DJANGO NINJA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 PostgreSQL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END: React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UI/UX: Figma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STYLING: Tailwind CSS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PROVIDER: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DigitalOcean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CONTROLLER: Git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REPOSITORY: GitHub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6002" y="1605776"/>
            <a:ext cx="719253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Basic Intel i3 1215u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Not required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8GB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SSD: 240GB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4278728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Right 26"/>
          <p:cNvSpPr/>
          <p:nvPr/>
        </p:nvSpPr>
        <p:spPr>
          <a:xfrm rot="16200000">
            <a:off x="-1616596" y="5555847"/>
            <a:ext cx="5000263" cy="3472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/>
          <p:cNvSpPr/>
          <p:nvPr/>
        </p:nvSpPr>
        <p:spPr>
          <a:xfrm rot="16200000">
            <a:off x="-1297327" y="6290839"/>
            <a:ext cx="3530278" cy="3472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/>
          <p:cNvSpPr/>
          <p:nvPr/>
        </p:nvSpPr>
        <p:spPr>
          <a:xfrm rot="16200000">
            <a:off x="-1196048" y="5220182"/>
            <a:ext cx="5671595" cy="3472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Arrow: Right 32"/>
          <p:cNvSpPr/>
          <p:nvPr/>
        </p:nvSpPr>
        <p:spPr>
          <a:xfrm rot="16200000">
            <a:off x="-1880884" y="4913452"/>
            <a:ext cx="6285052" cy="3472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Shape 3"/>
          <p:cNvSpPr/>
          <p:nvPr/>
        </p:nvSpPr>
        <p:spPr>
          <a:xfrm>
            <a:off x="4806645" y="1031782"/>
            <a:ext cx="777597" cy="2774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sp>
        <p:nvSpPr>
          <p:cNvPr id="54" name="Shape 3"/>
          <p:cNvSpPr/>
          <p:nvPr/>
        </p:nvSpPr>
        <p:spPr>
          <a:xfrm>
            <a:off x="4919119" y="3076507"/>
            <a:ext cx="777597" cy="2774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sp>
      <p:sp>
        <p:nvSpPr>
          <p:cNvPr id="2" name="Shape 2"/>
          <p:cNvSpPr/>
          <p:nvPr/>
        </p:nvSpPr>
        <p:spPr>
          <a:xfrm>
            <a:off x="4713481" y="370331"/>
            <a:ext cx="51128" cy="7132100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4" name="Rectangle: Rounded Corners 3"/>
          <p:cNvSpPr/>
          <p:nvPr/>
        </p:nvSpPr>
        <p:spPr>
          <a:xfrm>
            <a:off x="5086810" y="1385201"/>
            <a:ext cx="6099572" cy="12300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Detailed reports break down student scores by module, enabling targeted improvement strategies.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4919119" y="2802614"/>
            <a:ext cx="4422769" cy="49994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/>
          <p:cNvSpPr/>
          <p:nvPr/>
        </p:nvSpPr>
        <p:spPr>
          <a:xfrm>
            <a:off x="4988691" y="4831791"/>
            <a:ext cx="4422769" cy="4483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/>
          <p:cNvSpPr/>
          <p:nvPr/>
        </p:nvSpPr>
        <p:spPr>
          <a:xfrm>
            <a:off x="4806645" y="719011"/>
            <a:ext cx="4359982" cy="58125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241398" y="789107"/>
            <a:ext cx="3925229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Reports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9282" y="2835635"/>
            <a:ext cx="3925229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metrics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9632" y="4855931"/>
            <a:ext cx="1893467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to Excel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5070604" y="3457733"/>
            <a:ext cx="6099573" cy="11785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Students can access personalized performance metrics based on their responses to module-specific questions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5086810" y="5475264"/>
            <a:ext cx="6192738" cy="14834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E</a:t>
            </a:r>
            <a:r>
              <a:rPr lang="en-GB" sz="180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ducators can export student scores to Excel for further analysis and intervention planning.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rrow: Right 19"/>
          <p:cNvSpPr/>
          <p:nvPr/>
        </p:nvSpPr>
        <p:spPr>
          <a:xfrm rot="16200000">
            <a:off x="-1586388" y="4079838"/>
            <a:ext cx="7972226" cy="30320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/>
          <p:cNvSpPr/>
          <p:nvPr/>
        </p:nvSpPr>
        <p:spPr>
          <a:xfrm rot="16200000">
            <a:off x="-1807861" y="4332832"/>
            <a:ext cx="7468324" cy="32521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/>
          <p:cNvSpPr/>
          <p:nvPr/>
        </p:nvSpPr>
        <p:spPr>
          <a:xfrm rot="16200000">
            <a:off x="330100" y="5220181"/>
            <a:ext cx="5671595" cy="3472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/>
          <p:cNvSpPr/>
          <p:nvPr/>
        </p:nvSpPr>
        <p:spPr>
          <a:xfrm rot="16200000">
            <a:off x="-402631" y="4901408"/>
            <a:ext cx="6285052" cy="34724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1308403" y="3755672"/>
            <a:ext cx="218279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FEATURES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666865" y="3117850"/>
            <a:ext cx="2390140" cy="2331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822815" y="346075"/>
            <a:ext cx="4455795" cy="760793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767580" y="323215"/>
            <a:ext cx="4491990" cy="760857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4756150" y="2494280"/>
            <a:ext cx="2126615" cy="3479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73980" y="3323590"/>
            <a:ext cx="3490595" cy="32886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82250" y="2486025"/>
            <a:ext cx="2126615" cy="3479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43685" y="2933065"/>
            <a:ext cx="2278380" cy="6731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NDEX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963160" y="2115820"/>
            <a:ext cx="4017645" cy="3456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EXISTING SYSTEM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 AND SOFTWARE REQUIREMENTS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PROPOSED SYSTEMS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0800080" y="2115820"/>
            <a:ext cx="487680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DESIGN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OUTPUT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33932" y="0"/>
            <a:ext cx="5196468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Secure Examination Environment</a:t>
            </a:r>
          </a:p>
          <a:p>
            <a:pPr algn="ctr"/>
            <a:endParaRPr lang="en-GB" sz="32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Roboto" panose="020F0502020204030204" pitchFamily="2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	</a:t>
            </a:r>
            <a:r>
              <a:rPr lang="en-GB" sz="24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QuizVerse ensures a secure 	examination environment by 	implementing robust security 	measures and anti-cheating 	techniques</a:t>
            </a:r>
            <a:endParaRPr lang="en-IN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hape 2"/>
          <p:cNvSpPr/>
          <p:nvPr/>
        </p:nvSpPr>
        <p:spPr>
          <a:xfrm flipH="1">
            <a:off x="2833746" y="2350548"/>
            <a:ext cx="45719" cy="31247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sp>
      <p:sp>
        <p:nvSpPr>
          <p:cNvPr id="10" name="Rectangle: Rounded Corners 9"/>
          <p:cNvSpPr/>
          <p:nvPr/>
        </p:nvSpPr>
        <p:spPr>
          <a:xfrm>
            <a:off x="3196268" y="3334216"/>
            <a:ext cx="6099572" cy="583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Mouse point tracking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3196268" y="4087003"/>
            <a:ext cx="6099573" cy="5832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tab tracking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3196268" y="2350547"/>
            <a:ext cx="6099572" cy="74255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question bank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3196266" y="4839790"/>
            <a:ext cx="6099573" cy="73978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180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ime limits to uphold fair and reliable assessment outcomes.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2764369" y="6015998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2688805" y="3476625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2751161" y="1216072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/>
          <p:cNvSpPr/>
          <p:nvPr/>
        </p:nvSpPr>
        <p:spPr>
          <a:xfrm>
            <a:off x="2773542" y="781246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Vite+React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2818814" y="5554886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Tailwind</a:t>
            </a:r>
            <a:r>
              <a:rPr lang="en-IN" b="0" i="0" dirty="0">
                <a:solidFill>
                  <a:srgbClr val="E8EAEC"/>
                </a:solidFill>
                <a:effectLst/>
                <a:latin typeface="DM Sans" pitchFamily="2" charset="0"/>
              </a:rPr>
              <a:t> </a:t>
            </a: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2743249" y="3055738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Graphic 3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2101" y="1585287"/>
            <a:ext cx="749954" cy="6666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062536" y="6442932"/>
            <a:ext cx="902196" cy="5511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16" y="3774550"/>
            <a:ext cx="539577" cy="809204"/>
          </a:xfrm>
          <a:prstGeom prst="rect">
            <a:avLst/>
          </a:prstGeom>
        </p:spPr>
      </p:pic>
      <p:sp>
        <p:nvSpPr>
          <p:cNvPr id="48" name="Rectangle: Rounded Corners 47"/>
          <p:cNvSpPr/>
          <p:nvPr/>
        </p:nvSpPr>
        <p:spPr>
          <a:xfrm>
            <a:off x="675182" y="127322"/>
            <a:ext cx="5868364" cy="3693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2" name="Oval 1"/>
          <p:cNvSpPr/>
          <p:nvPr/>
        </p:nvSpPr>
        <p:spPr>
          <a:xfrm>
            <a:off x="9955849" y="5972936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10077135" y="3211530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10020006" y="1052242"/>
            <a:ext cx="1505415" cy="14050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/>
          <p:cNvSpPr/>
          <p:nvPr/>
        </p:nvSpPr>
        <p:spPr>
          <a:xfrm>
            <a:off x="10042387" y="617416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10" name="Rectangle: Rounded Corners 6"/>
          <p:cNvSpPr/>
          <p:nvPr/>
        </p:nvSpPr>
        <p:spPr>
          <a:xfrm>
            <a:off x="10010294" y="5511824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 Ninja</a:t>
            </a:r>
          </a:p>
        </p:txBody>
      </p:sp>
      <p:sp>
        <p:nvSpPr>
          <p:cNvPr id="12" name="Rectangle: Rounded Corners 9"/>
          <p:cNvSpPr/>
          <p:nvPr/>
        </p:nvSpPr>
        <p:spPr>
          <a:xfrm>
            <a:off x="10131579" y="2790643"/>
            <a:ext cx="1496243" cy="523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5760" y="1440502"/>
            <a:ext cx="693905" cy="760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502" y="6124694"/>
            <a:ext cx="965825" cy="1163645"/>
          </a:xfrm>
          <a:prstGeom prst="rect">
            <a:avLst/>
          </a:prstGeom>
        </p:spPr>
      </p:pic>
      <p:pic>
        <p:nvPicPr>
          <p:cNvPr id="24" name="Graphic 2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68626" y="3507240"/>
            <a:ext cx="750258" cy="955499"/>
          </a:xfrm>
          <a:prstGeom prst="rect">
            <a:avLst/>
          </a:prstGeom>
        </p:spPr>
      </p:pic>
      <p:sp>
        <p:nvSpPr>
          <p:cNvPr id="26" name="Rectangle: Rounded Corners 25"/>
          <p:cNvSpPr/>
          <p:nvPr/>
        </p:nvSpPr>
        <p:spPr>
          <a:xfrm>
            <a:off x="7774482" y="126687"/>
            <a:ext cx="5868364" cy="3693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Back End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988560" y="2871470"/>
            <a:ext cx="3968750" cy="17595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5740400" y="3578860"/>
            <a:ext cx="2714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TECHNOLOGIES 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B44656-200A-10E9-8B94-1FA912308118}"/>
              </a:ext>
            </a:extLst>
          </p:cNvPr>
          <p:cNvSpPr txBox="1"/>
          <p:nvPr/>
        </p:nvSpPr>
        <p:spPr>
          <a:xfrm>
            <a:off x="3816847" y="3183922"/>
            <a:ext cx="4042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9B06A-258D-50B6-1F0B-709DD59D0A67}"/>
              </a:ext>
            </a:extLst>
          </p:cNvPr>
          <p:cNvSpPr/>
          <p:nvPr/>
        </p:nvSpPr>
        <p:spPr>
          <a:xfrm>
            <a:off x="8527312" y="0"/>
            <a:ext cx="6103088" cy="822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78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AF5A3-7E93-A165-88A6-34E1D2C8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"/>
            <a:ext cx="14630400" cy="7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5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66891-74B0-61CD-7DD5-99ACB431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4630400" cy="7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81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CD778-6DA1-8125-B3A2-CA1DB646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"/>
            <a:ext cx="14630400" cy="79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87937-8ED3-B12A-46E7-23E6282E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"/>
            <a:ext cx="14630400" cy="79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1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CC761-0812-D50F-9700-AF0B1777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00B559-46DD-E8D5-5BC7-E8C721098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0"/>
            <a:ext cx="950736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1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1D83E-D5AA-06EB-3D21-0F0B24E9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46304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5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833EA5-4B83-A704-2B63-E97E846A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242465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BF40C-88B9-5C40-A2B7-B51CF58E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464" y="0"/>
            <a:ext cx="738793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7716" y="1465456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7716" y="2665141"/>
            <a:ext cx="108278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revolutionary web application transforming the examination experience.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QuizVerse aims to address the shortcomings of traditional examination methods by offering a versatile platform for conducting rigorous examinations and engaging quizzes.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presentation will explore the challenges faced by traditional examination methods and how QuizVerse provides innovative solutions to overcome them.</a:t>
            </a:r>
          </a:p>
          <a:p>
            <a:endParaRPr lang="en-IN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1B2FAB-1296-21C9-BAC8-F838DED0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84227" cy="8312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771B5-D989-383D-1C23-EA6D0FE9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226" y="0"/>
            <a:ext cx="5746173" cy="83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D87AA-5F86-81E4-D2E4-AC7A5756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36" y="-10391"/>
            <a:ext cx="776201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903FB-7474-0250-579D-2055FF21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4" y="0"/>
            <a:ext cx="694112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4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C842C-5F8C-4D9B-3A67-26A6035E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0082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418B7-B253-032A-C7F8-1D767209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82" y="0"/>
            <a:ext cx="908031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0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72E2CB-7D1C-A89A-AC44-6D46C8E2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65918" cy="822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BBF6B2-052C-CC17-24A3-443850A3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18" y="0"/>
            <a:ext cx="714627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03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8DF83-1FF8-36A4-3D3D-B6722F11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0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33B932-5805-6B1A-A729-403E2358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5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9A16F3-AF1B-173C-19ED-C6AEEFC2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E97D67-8A40-B185-AD69-25D8EDF9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6"/>
            <a:ext cx="5730241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ADE03-7D17-322F-3537-E2C5BBF3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1" y="0"/>
            <a:ext cx="56478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6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5A176-4C04-E934-8D46-95F5246B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8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203EB-7BF0-AD12-B8DB-4539D62C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9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478" y="1433289"/>
            <a:ext cx="11436846" cy="29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endParaRPr lang="en-IN" sz="2400" b="1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400" b="1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QuizVerse</a:t>
            </a:r>
            <a:r>
              <a:rPr lang="en-GB" sz="2000" dirty="0"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</a:t>
            </a:r>
            <a:r>
              <a:rPr lang="en-GB" sz="20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 web application designed to revolutionize the examination experience. 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QuizVerse offers a versatile platform for conducting rigorous examinations and engaging, knowledge-testing quizzes.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Application contains Faculty console for conducting tests and analysis of student performance. 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Student role users can attend viva and submit their answers. Community role users can create general quizzes that can be accesses by others.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BEEC21-935F-439E-2D83-67480F55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36" y="0"/>
            <a:ext cx="1470313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21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C3CAEA-900B-C865-6878-A425EDC9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000" y="0"/>
            <a:ext cx="14930400" cy="83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99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0759A6-95F4-87AB-3527-5B507094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4"/>
            <a:ext cx="14930400" cy="83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84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33932" y="0"/>
            <a:ext cx="5196468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10158762" y="3701101"/>
            <a:ext cx="6118878" cy="18299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Text 2"/>
          <p:cNvSpPr/>
          <p:nvPr/>
        </p:nvSpPr>
        <p:spPr>
          <a:xfrm>
            <a:off x="833199" y="3048595"/>
            <a:ext cx="7477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In summary, QuizVerse offers a fresh approach to exams that tackles the problems with traditional methods. It makes tests easier for teachers and more enjoyable for students. With its user-friendly design and strong security features, QuizVerse provides valuable insights into how well students are doing. By embracing QuizVerse, we're moving towards a future where exams are smarter, easier, and more inclusive, helping everyone learn better.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01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20782" y="635"/>
            <a:ext cx="4881880" cy="8228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216025" y="3114040"/>
            <a:ext cx="2609215" cy="91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80175" y="1861185"/>
            <a:ext cx="7025005" cy="38639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393940" y="2831465"/>
            <a:ext cx="55308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2000"/>
              <a:t>GOOGLE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2000"/>
              <a:t>IEEE RESEARCH PAPERS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IN" altLang="en-US" sz="2000"/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4286778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12" y="4630455"/>
            <a:ext cx="1319431" cy="1319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636734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988527" y="3730079"/>
            <a:ext cx="88176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EXISTING </a:t>
            </a:r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IN" sz="4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-1" y="0"/>
            <a:ext cx="461660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/>
          <p:cNvSpPr/>
          <p:nvPr/>
        </p:nvSpPr>
        <p:spPr>
          <a:xfrm>
            <a:off x="5553075" y="857885"/>
            <a:ext cx="7640320" cy="22663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Security Concerns:</a:t>
            </a:r>
          </a:p>
          <a:p>
            <a:pPr algn="l"/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Vulnerabilities in authentication may lead to cheating or breaches in exam integrity.</a:t>
            </a:r>
            <a:endParaRPr lang="en-US" sz="20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Lack of robust encryption and data protection measures could compromise student privacy and assessment confidentiality.</a:t>
            </a:r>
            <a:endParaRPr lang="en-US" sz="20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/>
          </a:p>
        </p:txBody>
      </p:sp>
      <p:sp>
        <p:nvSpPr>
          <p:cNvPr id="23" name="Rectangle: Rounded Corners 22"/>
          <p:cNvSpPr/>
          <p:nvPr/>
        </p:nvSpPr>
        <p:spPr>
          <a:xfrm>
            <a:off x="5594350" y="3555365"/>
            <a:ext cx="7610475" cy="29140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Compatibility issues with different devices and browsers may disrupt the examination process for both educators and students</a:t>
            </a:r>
            <a:endParaRPr lang="en-US" sz="20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downtime or slow performance during peak usage times could impede the smooth conduct of exams and result processing</a:t>
            </a:r>
            <a:endParaRPr lang="en-US" sz="2000" b="0" i="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sz="2000"/>
          </a:p>
        </p:txBody>
      </p:sp>
      <p:sp>
        <p:nvSpPr>
          <p:cNvPr id="3" name="TextBox 2"/>
          <p:cNvSpPr txBox="1"/>
          <p:nvPr/>
        </p:nvSpPr>
        <p:spPr>
          <a:xfrm>
            <a:off x="353939" y="3555633"/>
            <a:ext cx="3468029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85000"/>
                  </a:schemeClr>
                </a:solidFill>
              </a:rPr>
              <a:t>EXISTING SYSTEM </a:t>
            </a:r>
          </a:p>
          <a:p>
            <a:pPr algn="ctr"/>
            <a:r>
              <a:rPr lang="en-IN" sz="2800" b="1" dirty="0">
                <a:solidFill>
                  <a:schemeClr val="bg1">
                    <a:lumMod val="85000"/>
                  </a:schemeClr>
                </a:solidFill>
              </a:rPr>
              <a:t>LIMITATIONS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873750" y="3711575"/>
            <a:ext cx="2583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Technical Issues</a:t>
            </a:r>
            <a:r>
              <a:rPr lang="en-IN" altLang="en-US"/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636734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988527" y="3730079"/>
            <a:ext cx="8817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QUIZVERSE </a:t>
            </a:r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4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-1" y="0"/>
            <a:ext cx="461660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/>
          <p:cNvSpPr/>
          <p:nvPr/>
        </p:nvSpPr>
        <p:spPr>
          <a:xfrm>
            <a:off x="5564458" y="647349"/>
            <a:ext cx="1750741" cy="113742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Admin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5564458" y="2031365"/>
            <a:ext cx="1750741" cy="113742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Institution Admin	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564458" y="3464297"/>
            <a:ext cx="1750741" cy="113742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admin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564458" y="5075648"/>
            <a:ext cx="1750741" cy="113742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564458" y="6511701"/>
            <a:ext cx="1750741" cy="113742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7436415" y="663553"/>
            <a:ext cx="6069163" cy="1137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/>
          <p:cNvSpPr/>
          <p:nvPr/>
        </p:nvSpPr>
        <p:spPr>
          <a:xfrm>
            <a:off x="7436415" y="2038871"/>
            <a:ext cx="6069163" cy="1137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/>
          <p:cNvSpPr/>
          <p:nvPr/>
        </p:nvSpPr>
        <p:spPr>
          <a:xfrm>
            <a:off x="7436415" y="5091852"/>
            <a:ext cx="6069163" cy="1137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/>
          <p:cNvSpPr/>
          <p:nvPr/>
        </p:nvSpPr>
        <p:spPr>
          <a:xfrm>
            <a:off x="7433516" y="3475228"/>
            <a:ext cx="6072062" cy="1137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/>
          <p:cNvSpPr/>
          <p:nvPr/>
        </p:nvSpPr>
        <p:spPr>
          <a:xfrm>
            <a:off x="7433516" y="6527431"/>
            <a:ext cx="6072062" cy="1137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7628885" y="834718"/>
            <a:ext cx="566482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Admins oversee system operations, managing Institution and Community Admins.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7628885" y="2264544"/>
            <a:ext cx="575402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Institution Admins handle faculty assignments, student creation, and course management. 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7628885" y="3816988"/>
            <a:ext cx="55644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Community Admins initiate community-based quizzes. 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7718094" y="5337398"/>
            <a:ext cx="55756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Faculty members can conduct exams, create question sets, select students, and analyse performance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7628885" y="6853827"/>
            <a:ext cx="556445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Students participate in exams and review their individual performance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53939" y="3555633"/>
            <a:ext cx="3468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Roboto" panose="020F0502020204030204" pitchFamily="2" charset="0"/>
                <a:cs typeface="Times New Roman" panose="02020603050405020304" pitchFamily="18" charset="0"/>
              </a:rPr>
              <a:t>User Roles and Permissions </a:t>
            </a:r>
            <a:endParaRPr lang="en-IN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367346" cy="8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38592" y="592282"/>
            <a:ext cx="56318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– TOKEN BASED AUTHENTICATION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is done by adding user details to database through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api’s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done by providing email or username with password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8227" y="592282"/>
            <a:ext cx="78451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based authentication is implemented using JWT Technology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Flow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69" y="2342011"/>
            <a:ext cx="7668151" cy="4727862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353291" y="2342011"/>
            <a:ext cx="4360127" cy="259797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Schema: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varchar(36)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varchar(50)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varchar(50)</a:t>
            </a:r>
          </a:p>
          <a:p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varchar(150)</a:t>
            </a:r>
          </a:p>
          <a:p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is_verified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tinyint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datetime(6)</a:t>
            </a:r>
          </a:p>
          <a:p>
            <a:r>
              <a:rPr lang="en-I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updated_at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datetime(6)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96380" y="6043961"/>
            <a:ext cx="4867357" cy="152771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Schema:</a:t>
            </a:r>
          </a:p>
          <a:p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username_or_email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str</a:t>
            </a: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password: str</a:t>
            </a:r>
            <a:endParaRPr lang="en-IN" sz="1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691</Words>
  <Application>Microsoft Office PowerPoint</Application>
  <PresentationFormat>Custom</PresentationFormat>
  <Paragraphs>141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DM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JOEL SIBY VARGHESE</cp:lastModifiedBy>
  <cp:revision>24</cp:revision>
  <dcterms:created xsi:type="dcterms:W3CDTF">2024-02-24T13:33:00Z</dcterms:created>
  <dcterms:modified xsi:type="dcterms:W3CDTF">2024-05-13T05:30:04Z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2795381973F04928AFEF653BC547F8D4_13</vt:lpwstr>
  </property>
  <property fmtid="{D5CDD505-2E9C-101B-9397-08002B2CF9AE}" pid="3" name="KSOProductBuildVer">
    <vt:lpwstr>1033-12.2.0.13472</vt:lpwstr>
  </property>
</Properties>
</file>